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66" r:id="rId3"/>
    <p:sldId id="271" r:id="rId4"/>
    <p:sldId id="268" r:id="rId5"/>
    <p:sldId id="273" r:id="rId6"/>
    <p:sldId id="267" r:id="rId7"/>
    <p:sldId id="272" r:id="rId8"/>
    <p:sldId id="263" r:id="rId9"/>
    <p:sldId id="264" r:id="rId10"/>
    <p:sldId id="265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94660"/>
  </p:normalViewPr>
  <p:slideViewPr>
    <p:cSldViewPr>
      <p:cViewPr varScale="1">
        <p:scale>
          <a:sx n="65" d="100"/>
          <a:sy n="65" d="100"/>
        </p:scale>
        <p:origin x="-15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DE56-B8C2-4929-95F8-782842FFF0C4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01E2-FEB3-44F3-8051-1CC6D2E967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DE56-B8C2-4929-95F8-782842FFF0C4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01E2-FEB3-44F3-8051-1CC6D2E96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DE56-B8C2-4929-95F8-782842FFF0C4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01E2-FEB3-44F3-8051-1CC6D2E96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DE56-B8C2-4929-95F8-782842FFF0C4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01E2-FEB3-44F3-8051-1CC6D2E96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DE56-B8C2-4929-95F8-782842FFF0C4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E2101E2-FEB3-44F3-8051-1CC6D2E96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DE56-B8C2-4929-95F8-782842FFF0C4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01E2-FEB3-44F3-8051-1CC6D2E96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DE56-B8C2-4929-95F8-782842FFF0C4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01E2-FEB3-44F3-8051-1CC6D2E96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DE56-B8C2-4929-95F8-782842FFF0C4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01E2-FEB3-44F3-8051-1CC6D2E96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DE56-B8C2-4929-95F8-782842FFF0C4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01E2-FEB3-44F3-8051-1CC6D2E96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DE56-B8C2-4929-95F8-782842FFF0C4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01E2-FEB3-44F3-8051-1CC6D2E96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DE56-B8C2-4929-95F8-782842FFF0C4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01E2-FEB3-44F3-8051-1CC6D2E96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11DE56-B8C2-4929-95F8-782842FFF0C4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E2101E2-FEB3-44F3-8051-1CC6D2E96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0%B8%D1%81%D0%B5%D1%8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5" y="714356"/>
            <a:ext cx="764386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нашем школьном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сторико-краеведческом музее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458112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Филиал МОУ СОШ с.Поима Белинского района Пензенской области</a:t>
            </a:r>
          </a:p>
          <a:p>
            <a:r>
              <a:rPr lang="ru-RU" dirty="0" smtClean="0"/>
              <a:t>                               имени </a:t>
            </a:r>
            <a:r>
              <a:rPr lang="ru-RU" dirty="0" err="1" smtClean="0"/>
              <a:t>П.П.Липачева</a:t>
            </a:r>
            <a:r>
              <a:rPr lang="ru-RU" dirty="0" smtClean="0"/>
              <a:t> в </a:t>
            </a:r>
            <a:r>
              <a:rPr lang="ru-RU" dirty="0" err="1" smtClean="0"/>
              <a:t>с.Пичевка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Нина\Рабочий стол\ФЛЕШКА\Фото_мор\SDC116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789040"/>
            <a:ext cx="3363007" cy="2284306"/>
          </a:xfrm>
          <a:prstGeom prst="round2SameRect">
            <a:avLst/>
          </a:prstGeom>
          <a:noFill/>
          <a:ln w="38100">
            <a:solidFill>
              <a:srgbClr val="00206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4" name="Picture 2" descr="G:\Музей\музей фото\музей наш\Новый рисуно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5018881" cy="3389946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44208" y="548680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Бабушки самые интересные рассказчицы о традициях и обычаях своего народа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630932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Открытый урок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967335"/>
            <a:ext cx="7920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Добро пожаловать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наш м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узей!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1" name="Picture 3" descr="F:\Музей\войн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4664"/>
            <a:ext cx="4384549" cy="2592287"/>
          </a:xfrm>
          <a:prstGeom prst="round2SameRect">
            <a:avLst/>
          </a:prstGeom>
          <a:noFill/>
          <a:ln w="28575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52" name="Picture 4" descr="F:\Музей\война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856" y="4725144"/>
            <a:ext cx="2717985" cy="1942405"/>
          </a:xfrm>
          <a:prstGeom prst="round2SameRect">
            <a:avLst/>
          </a:prstGeom>
          <a:noFill/>
          <a:ln w="28575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53" name="Picture 5" descr="F:\Музей\адышев а м.jpg"/>
          <p:cNvPicPr>
            <a:picLocks noChangeAspect="1" noChangeArrowheads="1"/>
          </p:cNvPicPr>
          <p:nvPr/>
        </p:nvPicPr>
        <p:blipFill>
          <a:blip r:embed="rId4" cstate="print"/>
          <a:srcRect l="10564"/>
          <a:stretch>
            <a:fillRect/>
          </a:stretch>
        </p:blipFill>
        <p:spPr bwMode="auto">
          <a:xfrm>
            <a:off x="6012160" y="4725144"/>
            <a:ext cx="1800200" cy="1872208"/>
          </a:xfrm>
          <a:prstGeom prst="round2SameRect">
            <a:avLst/>
          </a:prstGeom>
          <a:noFill/>
          <a:ln w="28575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Музей\DSC02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147211" y="638947"/>
            <a:ext cx="5707098" cy="5286412"/>
          </a:xfrm>
          <a:prstGeom prst="round2Diag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3" name="TextBox 2"/>
          <p:cNvSpPr txBox="1"/>
          <p:nvPr/>
        </p:nvSpPr>
        <p:spPr>
          <a:xfrm>
            <a:off x="500034" y="357167"/>
            <a:ext cx="24288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Настоящий мордовский костюм – целое произведение искусства, составленный из разных элементов одежды, уникально декорированный и украшенный. И все это искусное умение создавать уникальные вещи заботливо сохранялось на протяжении многих сотен поколений и передавалось из рук в руки.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Музей\DSC02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785794"/>
            <a:ext cx="5754699" cy="5143536"/>
          </a:xfrm>
          <a:prstGeom prst="round2Diag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14282" y="428604"/>
            <a:ext cx="2857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Мордовские украшения</a:t>
            </a:r>
            <a:r>
              <a:rPr lang="ru-RU" dirty="0" smtClean="0"/>
              <a:t>  делали из металла, </a:t>
            </a:r>
            <a:r>
              <a:rPr lang="ru-RU" b="1" u="sng" dirty="0" smtClean="0">
                <a:hlinkClick r:id="rId3" tooltip="Бисер"/>
              </a:rPr>
              <a:t>бисера</a:t>
            </a:r>
            <a:r>
              <a:rPr lang="ru-RU" dirty="0" smtClean="0"/>
              <a:t>, монет, раковин, перьев и пуха птиц, кожи животных и т. д. Выделяют украшения </a:t>
            </a:r>
            <a:r>
              <a:rPr lang="ru-RU" dirty="0" smtClean="0"/>
              <a:t>:головные</a:t>
            </a:r>
            <a:r>
              <a:rPr lang="ru-RU" dirty="0" smtClean="0"/>
              <a:t>, шейные, нагрудные, поясные и наручные.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Музей\DSC02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036064" y="464343"/>
            <a:ext cx="6143668" cy="5643563"/>
          </a:xfrm>
          <a:prstGeom prst="ellipse">
            <a:avLst/>
          </a:prstGeom>
          <a:noFill/>
          <a:ln w="38100">
            <a:solidFill>
              <a:srgbClr val="00206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00100" y="642918"/>
            <a:ext cx="2000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давних пор мордва изготовляли предметы домашней утвари из глины, дерева и металла. </a:t>
            </a:r>
            <a:endParaRPr lang="ru-RU" dirty="0"/>
          </a:p>
        </p:txBody>
      </p:sp>
      <p:pic>
        <p:nvPicPr>
          <p:cNvPr id="1026" name="Picture 2" descr="F:\Музей\DSC028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77072"/>
            <a:ext cx="2592288" cy="216024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Музей\DSC02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60748"/>
            <a:ext cx="7088336" cy="5316252"/>
          </a:xfrm>
          <a:prstGeom prst="round1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1475656" y="33265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Предметы быта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Музей\DSC028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3" y="1071546"/>
            <a:ext cx="6350016" cy="5405454"/>
          </a:xfrm>
          <a:prstGeom prst="round2DiagRect">
            <a:avLst/>
          </a:prstGeom>
          <a:noFill/>
          <a:ln w="38100">
            <a:solidFill>
              <a:srgbClr val="00B0F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357158" y="928670"/>
            <a:ext cx="15716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 зиму женщины должны были наткать столько полотна, чтобы хватило на всю семью до следующей зимы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Музей\DSC028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2856" y="1142984"/>
            <a:ext cx="6361144" cy="4714868"/>
          </a:xfrm>
          <a:prstGeom prst="parallelogram">
            <a:avLst/>
          </a:prstGeom>
          <a:noFill/>
          <a:ln w="38100">
            <a:solidFill>
              <a:srgbClr val="002060"/>
            </a:solidFill>
          </a:ln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57158" y="571480"/>
            <a:ext cx="22860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Жернова используются человеком с древнейших времен, еще с эпохи неолита. Некоторые историки утверждают, что они возникли даже раньше, чем колесо.</a:t>
            </a:r>
          </a:p>
          <a:p>
            <a:r>
              <a:rPr lang="ru-RU" dirty="0" smtClean="0"/>
              <a:t>Жернова – это примитивное устройство, которое состоит из двух частей и предназначено для перемалывания пшеницы и других зерновых культур в муку.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Нина\Рабочий стол\ФЛЕШКА\музей\SDC13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318" y="1571612"/>
            <a:ext cx="6705647" cy="457203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500034" y="1285860"/>
            <a:ext cx="1143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Гости в нашем музее -частое явление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Нина\Рабочий стол\ФЛЕШКА\Фото_мор\SDC10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71612"/>
            <a:ext cx="6352029" cy="4714908"/>
          </a:xfrm>
          <a:prstGeom prst="snipRoundRect">
            <a:avLst/>
          </a:prstGeom>
          <a:noFill/>
          <a:ln w="38100">
            <a:solidFill>
              <a:srgbClr val="0070C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571472" y="100010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Встреча гостей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97</TotalTime>
  <Words>171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RePack by SPecialiST</cp:lastModifiedBy>
  <cp:revision>11</cp:revision>
  <dcterms:created xsi:type="dcterms:W3CDTF">2021-01-21T18:01:46Z</dcterms:created>
  <dcterms:modified xsi:type="dcterms:W3CDTF">2021-04-14T07:14:50Z</dcterms:modified>
</cp:coreProperties>
</file>